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9" r:id="rId14"/>
    <p:sldId id="266" r:id="rId15"/>
    <p:sldId id="268" r:id="rId16"/>
    <p:sldId id="272" r:id="rId17"/>
    <p:sldId id="274" r:id="rId18"/>
    <p:sldId id="273" r:id="rId19"/>
    <p:sldId id="275" r:id="rId20"/>
    <p:sldId id="267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1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F92E-4F08-42C6-9765-CD786E7730E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F133-2487-4B43-A796-75CDC5DBB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Radio Go Box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04349"/>
            <a:ext cx="11099800" cy="44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Battery, Component, Box and Tool Considerations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736" y="1253067"/>
            <a:ext cx="260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Battery Considerations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560" y="1786747"/>
            <a:ext cx="44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Cycle and not cranking power (MCA)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559" y="2036374"/>
            <a:ext cx="474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 – Physical and Amp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736" y="2405707"/>
            <a:ext cx="302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 Considerations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736" y="4710986"/>
            <a:ext cx="23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 Considerations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560" y="1519907"/>
            <a:ext cx="664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Sealed Lead Acid vs Lithium Iron Phosphate vs Lithium Iron Ferrite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36" y="3558347"/>
            <a:ext cx="21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Box Consideration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560" y="2898814"/>
            <a:ext cx="291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Switches and Connections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60" y="3148441"/>
            <a:ext cx="302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transceiver(s) to 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560" y="2631974"/>
            <a:ext cx="595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Switching Devices, Inverter, Charger and Alarms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560" y="4052411"/>
            <a:ext cx="16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Rack mounts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560" y="4302038"/>
            <a:ext cx="242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equipment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560" y="3785571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60" y="5205050"/>
            <a:ext cx="186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Antenna Tuner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560" y="5454677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Spare Parts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3560" y="4938210"/>
            <a:ext cx="305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Crimpers and tools to carry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74" y="4237077"/>
            <a:ext cx="2919196" cy="2198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38" y="4237076"/>
            <a:ext cx="2919197" cy="2198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38" y="784276"/>
            <a:ext cx="2529294" cy="23742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43" y="3280068"/>
            <a:ext cx="6148676" cy="32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- Considerations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8000" y="1253067"/>
            <a:ext cx="7860806" cy="4603034"/>
            <a:chOff x="508000" y="1253067"/>
            <a:chExt cx="7860806" cy="4603034"/>
          </a:xfrm>
        </p:grpSpPr>
        <p:sp>
          <p:nvSpPr>
            <p:cNvPr id="8" name="TextBox 7"/>
            <p:cNvSpPr txBox="1"/>
            <p:nvPr/>
          </p:nvSpPr>
          <p:spPr>
            <a:xfrm>
              <a:off x="508000" y="1253067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$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000" y="1958684"/>
              <a:ext cx="4172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What frequencies do you want to cover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000" y="2664301"/>
              <a:ext cx="3114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Include ability to send data?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8000" y="3369918"/>
              <a:ext cx="5657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long may you have to transmit without AC power?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" y="4075535"/>
              <a:ext cx="786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many other devices need connectivity and how many amps to they draw?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8000" y="4781152"/>
              <a:ext cx="4409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What resources are available to recharge?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8000" y="5486769"/>
              <a:ext cx="387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What is the operating environment?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03113" y="1489343"/>
            <a:ext cx="2966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limited – use what I have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817" y="2205865"/>
            <a:ext cx="3332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VHF now, HF when I get a small rig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000" y="2875651"/>
            <a:ext cx="3840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Want to be able to send email / data too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113" y="3592563"/>
            <a:ext cx="1513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Several Days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113" y="4291938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bunch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113" y="4997555"/>
            <a:ext cx="2444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limited sun, but . 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3113" y="5685689"/>
            <a:ext cx="171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be harsh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5763">
            <a:off x="2173534" y="2012956"/>
            <a:ext cx="5089544" cy="32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Transceiver Comments (Personal Opinion)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1161288"/>
            <a:ext cx="25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Transceiver for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3492951"/>
            <a:ext cx="246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Transceivers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000" y="1470120"/>
            <a:ext cx="821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Didn’t have one for HF and VHF/UHF – buying one would take money from the box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104" y="3800223"/>
            <a:ext cx="548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VHF / UHF Cross Band – I have a Kenwood V71 ($350)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000" y="1770338"/>
            <a:ext cx="4369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Thought about a </a:t>
            </a:r>
            <a:r>
              <a:rPr lang="en-US" dirty="0" err="1"/>
              <a:t>Yaesu</a:t>
            </a:r>
            <a:r>
              <a:rPr lang="en-US" dirty="0"/>
              <a:t> FT-857D ($850)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it fails, nothing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Jack of all trades and master of none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104" y="4129550"/>
            <a:ext cx="552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HF - wish for a </a:t>
            </a:r>
            <a:r>
              <a:rPr lang="en-US" dirty="0" err="1"/>
              <a:t>Yaesu</a:t>
            </a:r>
            <a:r>
              <a:rPr lang="en-US" dirty="0"/>
              <a:t> </a:t>
            </a:r>
            <a:r>
              <a:rPr lang="en-US"/>
              <a:t>FT-450D ($700) </a:t>
            </a:r>
            <a:r>
              <a:rPr lang="en-US" dirty="0"/>
              <a:t>– can add it later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084314" y="2958049"/>
            <a:ext cx="2806849" cy="2010982"/>
            <a:chOff x="7084314" y="2958049"/>
            <a:chExt cx="2806849" cy="20109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314" y="3816506"/>
              <a:ext cx="2705100" cy="11525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84314" y="3053699"/>
              <a:ext cx="869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Left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Voice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59571" y="2958049"/>
              <a:ext cx="11315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HT Roam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9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Overall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1" y="920249"/>
            <a:ext cx="4220990" cy="56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Overall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616192" y="2623244"/>
            <a:ext cx="1566333" cy="760374"/>
            <a:chOff x="5537200" y="2778692"/>
            <a:chExt cx="1566333" cy="760374"/>
          </a:xfrm>
        </p:grpSpPr>
        <p:sp>
          <p:nvSpPr>
            <p:cNvPr id="23" name="Rectangle 22"/>
            <p:cNvSpPr/>
            <p:nvPr/>
          </p:nvSpPr>
          <p:spPr>
            <a:xfrm>
              <a:off x="6189133" y="2778692"/>
              <a:ext cx="914400" cy="4572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HF</a:t>
              </a:r>
            </a:p>
          </p:txBody>
        </p:sp>
        <p:cxnSp>
          <p:nvCxnSpPr>
            <p:cNvPr id="27" name="Straight Arrow Connector 26"/>
            <p:cNvCxnSpPr>
              <a:stCxn id="2" idx="0"/>
              <a:endCxn id="23" idx="1"/>
            </p:cNvCxnSpPr>
            <p:nvPr/>
          </p:nvCxnSpPr>
          <p:spPr>
            <a:xfrm flipV="1">
              <a:off x="5537200" y="3007292"/>
              <a:ext cx="651933" cy="5317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780454" y="1335506"/>
            <a:ext cx="2827270" cy="2034769"/>
            <a:chOff x="2709930" y="1837741"/>
            <a:chExt cx="2827270" cy="1701325"/>
          </a:xfrm>
        </p:grpSpPr>
        <p:sp>
          <p:nvSpPr>
            <p:cNvPr id="22" name="Rectangle 21"/>
            <p:cNvSpPr/>
            <p:nvPr/>
          </p:nvSpPr>
          <p:spPr>
            <a:xfrm>
              <a:off x="3968750" y="2778692"/>
              <a:ext cx="914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VHF</a:t>
              </a:r>
            </a:p>
          </p:txBody>
        </p:sp>
        <p:cxnSp>
          <p:nvCxnSpPr>
            <p:cNvPr id="29" name="Straight Arrow Connector 28"/>
            <p:cNvCxnSpPr>
              <a:stCxn id="2" idx="0"/>
              <a:endCxn id="22" idx="3"/>
            </p:cNvCxnSpPr>
            <p:nvPr/>
          </p:nvCxnSpPr>
          <p:spPr>
            <a:xfrm flipH="1" flipV="1">
              <a:off x="4883150" y="3007292"/>
              <a:ext cx="654050" cy="5317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709930" y="1837741"/>
              <a:ext cx="1971630" cy="1158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Radio Box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Transceiver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Power Connection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Antenna Connection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/>
                <a:t>Signalink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23881" y="3383618"/>
            <a:ext cx="4370774" cy="3007015"/>
            <a:chOff x="2844889" y="3539066"/>
            <a:chExt cx="4370774" cy="3007015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503333" y="5918200"/>
              <a:ext cx="0" cy="524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844889" y="3539066"/>
              <a:ext cx="4370774" cy="3007015"/>
              <a:chOff x="2844889" y="3539066"/>
              <a:chExt cx="4370774" cy="300701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885267" y="3539066"/>
                <a:ext cx="2330396" cy="3007015"/>
                <a:chOff x="4885267" y="3539066"/>
                <a:chExt cx="2330396" cy="300701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5704950" y="6176749"/>
                  <a:ext cx="7058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To AC</a:t>
                  </a:r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4885267" y="3539066"/>
                  <a:ext cx="2330396" cy="2540303"/>
                  <a:chOff x="4885267" y="3539066"/>
                  <a:chExt cx="2330396" cy="2540303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4885267" y="3539066"/>
                    <a:ext cx="1303866" cy="254030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5076825" y="4799691"/>
                    <a:ext cx="273050" cy="772433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149850" y="5322253"/>
                    <a:ext cx="133350" cy="15330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149850" y="4903058"/>
                    <a:ext cx="133350" cy="15330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5528732" y="4799692"/>
                    <a:ext cx="533400" cy="78105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5709707" y="5055051"/>
                    <a:ext cx="171450" cy="4405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5254625" y="3644445"/>
                    <a:ext cx="190499" cy="152400"/>
                  </a:xfrm>
                  <a:prstGeom prst="rect">
                    <a:avLst/>
                  </a:prstGeom>
                  <a:pattFill prst="dkVert">
                    <a:fgClr>
                      <a:srgbClr val="FF000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5391509" y="3561912"/>
                    <a:ext cx="397213" cy="880532"/>
                  </a:xfrm>
                  <a:prstGeom prst="rect">
                    <a:avLst/>
                  </a:prstGeom>
                </p:spPr>
              </p:pic>
              <p:sp>
                <p:nvSpPr>
                  <p:cNvPr id="40" name="Oval 39"/>
                  <p:cNvSpPr/>
                  <p:nvPr/>
                </p:nvSpPr>
                <p:spPr>
                  <a:xfrm>
                    <a:off x="5502274" y="3628995"/>
                    <a:ext cx="133350" cy="15330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683778" y="3649518"/>
                    <a:ext cx="228600" cy="153308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5347228" y="4488227"/>
                    <a:ext cx="485775" cy="247910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240909" y="4521654"/>
                    <a:ext cx="97475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Power Box</a:t>
                    </a:r>
                  </a:p>
                </p:txBody>
              </p:sp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 flipH="1">
                    <a:off x="5443419" y="4098808"/>
                    <a:ext cx="293393" cy="439571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7" name="TextBox 46"/>
              <p:cNvSpPr txBox="1"/>
              <p:nvPr/>
            </p:nvSpPr>
            <p:spPr>
              <a:xfrm>
                <a:off x="2844889" y="4326071"/>
                <a:ext cx="157818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Battery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Power Supply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Power Gate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Switched Panel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Inverted Outlet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Issues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" y="1362075"/>
            <a:ext cx="34186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much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Redundant USB Charging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Heavy, Bulky &amp; Hard to Carry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Became Concerned About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14 gauge to two radios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Couldn’t close the Lid!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10" y="1177105"/>
            <a:ext cx="2974507" cy="223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74" y="2553462"/>
            <a:ext cx="4532376" cy="339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Other Ideas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31848"/>
            <a:ext cx="11033464" cy="38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Son of Go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11076"/>
            <a:ext cx="3804666" cy="5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8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Son of Go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16192" y="2623244"/>
            <a:ext cx="1566333" cy="760374"/>
            <a:chOff x="5537200" y="2778692"/>
            <a:chExt cx="1566333" cy="760374"/>
          </a:xfrm>
        </p:grpSpPr>
        <p:sp>
          <p:nvSpPr>
            <p:cNvPr id="8" name="Rectangle 7"/>
            <p:cNvSpPr/>
            <p:nvPr/>
          </p:nvSpPr>
          <p:spPr>
            <a:xfrm>
              <a:off x="6189133" y="2778692"/>
              <a:ext cx="914400" cy="4572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HF</a:t>
              </a:r>
            </a:p>
          </p:txBody>
        </p:sp>
        <p:cxnSp>
          <p:nvCxnSpPr>
            <p:cNvPr id="9" name="Straight Arrow Connector 8"/>
            <p:cNvCxnSpPr>
              <a:stCxn id="21" idx="0"/>
              <a:endCxn id="8" idx="1"/>
            </p:cNvCxnSpPr>
            <p:nvPr/>
          </p:nvCxnSpPr>
          <p:spPr>
            <a:xfrm flipV="1">
              <a:off x="5537200" y="3007292"/>
              <a:ext cx="651933" cy="5317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88922" y="1335506"/>
            <a:ext cx="2827270" cy="2046714"/>
            <a:chOff x="2709930" y="1837741"/>
            <a:chExt cx="2827270" cy="1701325"/>
          </a:xfrm>
        </p:grpSpPr>
        <p:sp>
          <p:nvSpPr>
            <p:cNvPr id="11" name="Rectangle 10"/>
            <p:cNvSpPr/>
            <p:nvPr/>
          </p:nvSpPr>
          <p:spPr>
            <a:xfrm>
              <a:off x="3968750" y="2778692"/>
              <a:ext cx="914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VHF</a:t>
              </a:r>
            </a:p>
          </p:txBody>
        </p:sp>
        <p:cxnSp>
          <p:nvCxnSpPr>
            <p:cNvPr id="12" name="Straight Arrow Connector 11"/>
            <p:cNvCxnSpPr>
              <a:stCxn id="21" idx="0"/>
              <a:endCxn id="11" idx="3"/>
            </p:cNvCxnSpPr>
            <p:nvPr/>
          </p:nvCxnSpPr>
          <p:spPr>
            <a:xfrm flipH="1" flipV="1">
              <a:off x="4883150" y="3007292"/>
              <a:ext cx="654050" cy="5317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09930" y="1837741"/>
              <a:ext cx="1971630" cy="115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Radio Box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Transceiver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Power Connection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Antenna Connection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/>
                <a:t>Signalink</a:t>
              </a:r>
              <a:endParaRPr lang="en-US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23881" y="3383618"/>
            <a:ext cx="4615008" cy="3007015"/>
            <a:chOff x="3923881" y="3383618"/>
            <a:chExt cx="4615008" cy="300701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582325" y="5762752"/>
              <a:ext cx="0" cy="524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83942" y="6021301"/>
              <a:ext cx="705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AC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64259" y="3383618"/>
              <a:ext cx="1303866" cy="25403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5817" y="4644243"/>
              <a:ext cx="273050" cy="7724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28842" y="5166805"/>
              <a:ext cx="133350" cy="1533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28842" y="4747610"/>
              <a:ext cx="133350" cy="1533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33617" y="3488997"/>
              <a:ext cx="190499" cy="15240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470501" y="3406464"/>
              <a:ext cx="397213" cy="880532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6581266" y="3473547"/>
              <a:ext cx="133350" cy="1533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62770" y="3494070"/>
              <a:ext cx="228600" cy="15330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26220" y="4332779"/>
              <a:ext cx="485775" cy="24791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19901" y="4366206"/>
              <a:ext cx="1218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Switching Box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522411" y="3943360"/>
              <a:ext cx="293393" cy="43957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923881" y="4170623"/>
              <a:ext cx="157818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Battery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Power Supply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Power Gate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Switched Panel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Inverted Outlet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466305" y="3919317"/>
            <a:ext cx="1047916" cy="1324142"/>
            <a:chOff x="9466305" y="3919317"/>
            <a:chExt cx="1047916" cy="1324142"/>
          </a:xfrm>
        </p:grpSpPr>
        <p:grpSp>
          <p:nvGrpSpPr>
            <p:cNvPr id="34" name="Group 33"/>
            <p:cNvGrpSpPr/>
            <p:nvPr/>
          </p:nvGrpSpPr>
          <p:grpSpPr>
            <a:xfrm>
              <a:off x="9723374" y="3919317"/>
              <a:ext cx="533400" cy="781050"/>
              <a:chOff x="10445750" y="3174672"/>
              <a:chExt cx="533400" cy="78105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445750" y="3174672"/>
                <a:ext cx="533400" cy="7810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626725" y="3374019"/>
                <a:ext cx="171450" cy="4405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66305" y="4935682"/>
              <a:ext cx="1047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Battery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9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Case Study – Son of Go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905932"/>
            <a:ext cx="4967111" cy="3725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6233" y="1597670"/>
            <a:ext cx="5533905" cy="41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Radio Go Box Discussion Points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0772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things to consider before starting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Battery, Component, Box and Tool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study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3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Radio Go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33" y="1205518"/>
            <a:ext cx="4986867" cy="49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000" y="1622399"/>
            <a:ext cx="524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dictate what you do regardless of your desires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000" y="2060531"/>
            <a:ext cx="480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what you have instead of buying all new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000" y="250819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plan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000" y="2946328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Quality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000" y="3384458"/>
            <a:ext cx="20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 and Spares</a:t>
            </a:r>
          </a:p>
        </p:txBody>
      </p:sp>
    </p:spTree>
    <p:extLst>
      <p:ext uri="{BB962C8B-B14F-4D97-AF65-F5344CB8AC3E}">
        <p14:creationId xmlns:p14="http://schemas.microsoft.com/office/powerpoint/2010/main" val="29226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958684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frequencies do you want to cover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667" y="2328016"/>
            <a:ext cx="26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Antenna considerations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667" y="2766148"/>
            <a:ext cx="185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boxes</a:t>
            </a:r>
          </a:p>
        </p:txBody>
      </p:sp>
    </p:spTree>
    <p:extLst>
      <p:ext uri="{BB962C8B-B14F-4D97-AF65-F5344CB8AC3E}">
        <p14:creationId xmlns:p14="http://schemas.microsoft.com/office/powerpoint/2010/main" val="41480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958684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frequencies do you want to cover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2664301"/>
            <a:ext cx="31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ability to send data?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667" y="3004253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Signalink</a:t>
            </a:r>
            <a:r>
              <a:rPr lang="en-US" dirty="0"/>
              <a:t> TNC’s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667" y="3442385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 hardware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667" y="3880517"/>
            <a:ext cx="22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 software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667" y="4318649"/>
            <a:ext cx="28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Dedication of Transceiver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22186" y="2277442"/>
            <a:ext cx="5956523" cy="2091782"/>
            <a:chOff x="3622186" y="2277442"/>
            <a:chExt cx="5956523" cy="20917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186" y="2277442"/>
              <a:ext cx="5956523" cy="20917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270" y="2681208"/>
              <a:ext cx="1457325" cy="7048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95" y="3176136"/>
            <a:ext cx="2019300" cy="35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958684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frequencies do you want to cover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2664301"/>
            <a:ext cx="31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ability to send data?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3369918"/>
            <a:ext cx="565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long may you have to transmit without AC power?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113" y="3706202"/>
            <a:ext cx="635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depend on the “event” – one size fits all or multiple sizes?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112" y="4042486"/>
            <a:ext cx="755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this more for fun / show and tell one day events or for a true emergency?</a:t>
            </a:r>
          </a:p>
        </p:txBody>
      </p:sp>
    </p:spTree>
    <p:extLst>
      <p:ext uri="{BB962C8B-B14F-4D97-AF65-F5344CB8AC3E}">
        <p14:creationId xmlns:p14="http://schemas.microsoft.com/office/powerpoint/2010/main" val="8662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958684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frequencies do you want to cover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2664301"/>
            <a:ext cx="31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ability to send data?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3369918"/>
            <a:ext cx="565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long may you have to transmit without AC power?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4075535"/>
            <a:ext cx="786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other devices need connectivity and how many amps to they draw?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113" y="4411820"/>
            <a:ext cx="401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DC or are some AC like a computer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113" y="4781429"/>
            <a:ext cx="430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all need to be “on” at the same time?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13" y="5117437"/>
            <a:ext cx="518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Also, what type of </a:t>
            </a:r>
            <a:r>
              <a:rPr lang="en-US"/>
              <a:t>connections do </a:t>
            </a:r>
            <a:r>
              <a:rPr lang="en-US" dirty="0"/>
              <a:t>they all require?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112" y="5453445"/>
            <a:ext cx="561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other operators require your help or your battery?</a:t>
            </a:r>
          </a:p>
        </p:txBody>
      </p:sp>
    </p:spTree>
    <p:extLst>
      <p:ext uri="{BB962C8B-B14F-4D97-AF65-F5344CB8AC3E}">
        <p14:creationId xmlns:p14="http://schemas.microsoft.com/office/powerpoint/2010/main" val="32634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958684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frequencies do you want to cover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2664301"/>
            <a:ext cx="31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ability to send data?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3369918"/>
            <a:ext cx="565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long may you have to transmit without AC power?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4075535"/>
            <a:ext cx="786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other devices need connectivity and how many amps to they draw?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" y="4781152"/>
            <a:ext cx="440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resources are available to recharge?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082" y="5150484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082" y="54867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35592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54000"/>
            <a:ext cx="11099800" cy="48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Some Things to Consider Before Starting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92385"/>
            <a:ext cx="237000" cy="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6079370"/>
            <a:ext cx="293150" cy="564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125306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958684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frequencies do you want to cover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2664301"/>
            <a:ext cx="31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ability to send data?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3369918"/>
            <a:ext cx="565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long may you have to transmit without AC power?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4075535"/>
            <a:ext cx="786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other devices need connectivity and how many amps to they draw?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" y="4781152"/>
            <a:ext cx="440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resources are available to recharge?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000" y="5486769"/>
            <a:ext cx="387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operating environment?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112" y="6079370"/>
            <a:ext cx="418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 and size of working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112" y="5783070"/>
            <a:ext cx="222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and Moisture</a:t>
            </a:r>
          </a:p>
        </p:txBody>
      </p:sp>
    </p:spTree>
    <p:extLst>
      <p:ext uri="{BB962C8B-B14F-4D97-AF65-F5344CB8AC3E}">
        <p14:creationId xmlns:p14="http://schemas.microsoft.com/office/powerpoint/2010/main" val="37168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4&quot;&gt;&lt;property id=&quot;20148&quot; value=&quot;5&quot;/&gt;&lt;property id=&quot;20300&quot; value=&quot;Slide 3&quot;/&gt;&lt;property id=&quot;20307&quot; value=&quot;257&quot;/&gt;&lt;/object&gt;&lt;object type=&quot;3&quot; unique_id=&quot;10085&quot;&gt;&lt;property id=&quot;20148&quot; value=&quot;5&quot;/&gt;&lt;property id=&quot;20300&quot; value=&quot;Slide 4&quot;/&gt;&lt;property id=&quot;20307&quot; value=&quot;258&quot;/&gt;&lt;/object&gt;&lt;object type=&quot;3&quot; unique_id=&quot;10086&quot;&gt;&lt;property id=&quot;20148&quot; value=&quot;5&quot;/&gt;&lt;property id=&quot;20300&quot; value=&quot;Slide 5&quot;/&gt;&lt;property id=&quot;20307&quot; value=&quot;259&quot;/&gt;&lt;/object&gt;&lt;object type=&quot;3&quot; unique_id=&quot;10087&quot;&gt;&lt;property id=&quot;20148&quot; value=&quot;5&quot;/&gt;&lt;property id=&quot;20300&quot; value=&quot;Slide 6&quot;/&gt;&lt;property id=&quot;20307&quot; value=&quot;260&quot;/&gt;&lt;/object&gt;&lt;object type=&quot;3&quot; unique_id=&quot;10088&quot;&gt;&lt;property id=&quot;20148&quot; value=&quot;5&quot;/&gt;&lt;property id=&quot;20300&quot; value=&quot;Slide 7&quot;/&gt;&lt;property id=&quot;20307&quot; value=&quot;261&quot;/&gt;&lt;/object&gt;&lt;object type=&quot;3&quot; unique_id=&quot;10089&quot;&gt;&lt;property id=&quot;20148&quot; value=&quot;5&quot;/&gt;&lt;property id=&quot;20300&quot; value=&quot;Slide 8&quot;/&gt;&lt;property id=&quot;20307&quot; value=&quot;262&quot;/&gt;&lt;/object&gt;&lt;object type=&quot;3&quot; unique_id=&quot;10090&quot;&gt;&lt;property id=&quot;20148&quot; value=&quot;5&quot;/&gt;&lt;property id=&quot;20300&quot; value=&quot;Slide 9&quot;/&gt;&lt;property id=&quot;20307&quot; value=&quot;263&quot;/&gt;&lt;/object&gt;&lt;object type=&quot;3&quot; unique_id=&quot;10091&quot;&gt;&lt;property id=&quot;20148&quot; value=&quot;5&quot;/&gt;&lt;property id=&quot;20300&quot; value=&quot;Slide 10&quot;/&gt;&lt;property id=&quot;20307&quot; value=&quot;264&quot;/&gt;&lt;/object&gt;&lt;object type=&quot;3&quot; unique_id=&quot;10092&quot;&gt;&lt;property id=&quot;20148&quot; value=&quot;5&quot;/&gt;&lt;property id=&quot;20300&quot; value=&quot;Slide 11&quot;/&gt;&lt;property id=&quot;20307&quot; value=&quot;265&quot;/&gt;&lt;/object&gt;&lt;object type=&quot;3&quot; unique_id=&quot;10309&quot;&gt;&lt;property id=&quot;20148&quot; value=&quot;5&quot;/&gt;&lt;property id=&quot;20300&quot; value=&quot;Slide 14&quot;/&gt;&lt;property id=&quot;20307&quot; value=&quot;266&quot;/&gt;&lt;/object&gt;&lt;object type=&quot;3&quot; unique_id=&quot;10310&quot;&gt;&lt;property id=&quot;20148&quot; value=&quot;5&quot;/&gt;&lt;property id=&quot;20300&quot; value=&quot;Slide 20&quot;/&gt;&lt;property id=&quot;20307&quot; value=&quot;267&quot;/&gt;&lt;/object&gt;&lt;object type=&quot;3&quot; unique_id=&quot;10353&quot;&gt;&lt;property id=&quot;20148&quot; value=&quot;5&quot;/&gt;&lt;property id=&quot;20300&quot; value=&quot;Slide 15&quot;/&gt;&lt;property id=&quot;20307&quot; value=&quot;268&quot;/&gt;&lt;/object&gt;&lt;object type=&quot;3&quot; unique_id=&quot;10399&quot;&gt;&lt;property id=&quot;20148&quot; value=&quot;5&quot;/&gt;&lt;property id=&quot;20300&quot; value=&quot;Slide 13&quot;/&gt;&lt;property id=&quot;20307&quot; value=&quot;269&quot;/&gt;&lt;/object&gt;&lt;object type=&quot;3&quot; unique_id=&quot;10480&quot;&gt;&lt;property id=&quot;20148&quot; value=&quot;5&quot;/&gt;&lt;property id=&quot;20300&quot; value=&quot;Slide 2&quot;/&gt;&lt;property id=&quot;20307&quot; value=&quot;270&quot;/&gt;&lt;/object&gt;&lt;object type=&quot;3&quot; unique_id=&quot;10481&quot;&gt;&lt;property id=&quot;20148&quot; value=&quot;5&quot;/&gt;&lt;property id=&quot;20300&quot; value=&quot;Slide 12&quot;/&gt;&lt;property id=&quot;20307&quot; value=&quot;271&quot;/&gt;&lt;/object&gt;&lt;object type=&quot;3&quot; unique_id=&quot;10572&quot;&gt;&lt;property id=&quot;20148&quot; value=&quot;5&quot;/&gt;&lt;property id=&quot;20300&quot; value=&quot;Slide 16&quot;/&gt;&lt;property id=&quot;20307&quot; value=&quot;272&quot;/&gt;&lt;/object&gt;&lt;object type=&quot;3&quot; unique_id=&quot;10573&quot;&gt;&lt;property id=&quot;20148&quot; value=&quot;5&quot;/&gt;&lt;property id=&quot;20300&quot; value=&quot;Slide 18&quot;/&gt;&lt;property id=&quot;20307&quot; value=&quot;273&quot;/&gt;&lt;/object&gt;&lt;object type=&quot;3&quot; unique_id=&quot;10574&quot;&gt;&lt;property id=&quot;20148&quot; value=&quot;5&quot;/&gt;&lt;property id=&quot;20300&quot; value=&quot;Slide 17&quot;/&gt;&lt;property id=&quot;20307&quot; value=&quot;274&quot;/&gt;&lt;/object&gt;&lt;object type=&quot;3&quot; unique_id=&quot;10743&quot;&gt;&lt;property id=&quot;20148&quot; value=&quot;5&quot;/&gt;&lt;property id=&quot;20300&quot; value=&quot;Slide 19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766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Hunsicker, Grant</dc:creator>
  <cp:lastModifiedBy>Grant Hunsicker</cp:lastModifiedBy>
  <cp:revision>62</cp:revision>
  <dcterms:created xsi:type="dcterms:W3CDTF">2018-04-16T20:26:00Z</dcterms:created>
  <dcterms:modified xsi:type="dcterms:W3CDTF">2018-05-08T01:00:23Z</dcterms:modified>
</cp:coreProperties>
</file>